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63" r:id="rId3"/>
    <p:sldId id="260" r:id="rId4"/>
    <p:sldId id="261" r:id="rId5"/>
    <p:sldId id="262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92955" autoAdjust="0"/>
  </p:normalViewPr>
  <p:slideViewPr>
    <p:cSldViewPr>
      <p:cViewPr varScale="1">
        <p:scale>
          <a:sx n="78" d="100"/>
          <a:sy n="78" d="100"/>
        </p:scale>
        <p:origin x="-14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E7D018D-748F-47BF-843A-40349A141CAC}" type="datetimeFigureOut">
              <a:rPr lang="en-US" smtClean="0"/>
              <a:pPr/>
              <a:t>17.11.14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04AC5213-BACC-41AB-9B61-B40CF6C529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02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3E9B8FB-2ABD-42C9-A6DA-A6789EAF441D}" type="datetimeFigureOut">
              <a:rPr lang="en-US" smtClean="0"/>
              <a:pPr/>
              <a:t>17.11.14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E2A7042-DEED-4AA1-9E89-4A16B2572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60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lang="en-US" sz="4800" baseline="0" dirty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date or details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sz="2400" i="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 to add full page picture</a:t>
            </a:r>
            <a:endParaRPr lang="en-US" i="0" baseline="0" dirty="0" smtClean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>
              <a:buFontTx/>
              <a:buNone/>
              <a:defRPr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>
              <a:buFontTx/>
              <a:buNone/>
              <a:defRPr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>
              <a:buFontTx/>
              <a:buNone/>
              <a:defRPr sz="2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Portrait with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andscape with 3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17.11.14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17.11.14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17.11.14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0.pn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" r="2951"/>
          <a:stretch>
            <a:fillRect/>
          </a:stretch>
        </p:blipFill>
        <p:spPr>
          <a:xfrm>
            <a:off x="228600" y="152400"/>
            <a:ext cx="8763000" cy="6477000"/>
          </a:xfr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 descr="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r="4535"/>
          <a:stretch>
            <a:fillRect/>
          </a:stretch>
        </p:blipFill>
        <p:spPr>
          <a:xfrm>
            <a:off x="457200" y="228600"/>
            <a:ext cx="8153400" cy="6400800"/>
          </a:xfr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2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35" b="-3835"/>
          <a:stretch>
            <a:fillRect/>
          </a:stretch>
        </p:blipFill>
        <p:spPr>
          <a:xfrm>
            <a:off x="304800" y="228600"/>
            <a:ext cx="8305800" cy="6324600"/>
          </a:xfr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3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r="3693"/>
          <a:stretch>
            <a:fillRect/>
          </a:stretch>
        </p:blipFill>
        <p:spPr>
          <a:xfrm>
            <a:off x="228600" y="152400"/>
            <a:ext cx="8382000" cy="6400800"/>
          </a:xfr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5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r="2851"/>
          <a:stretch>
            <a:fillRect/>
          </a:stretch>
        </p:blipFill>
        <p:spPr>
          <a:xfrm>
            <a:off x="533400" y="304800"/>
            <a:ext cx="8051800" cy="6400800"/>
          </a:xfr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6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r="4535"/>
          <a:stretch>
            <a:fillRect/>
          </a:stretch>
        </p:blipFill>
        <p:spPr>
          <a:xfrm>
            <a:off x="304800" y="304800"/>
            <a:ext cx="8229600" cy="6400800"/>
          </a:xfrm>
        </p:spPr>
      </p:pic>
    </p:spTree>
    <p:extLst>
      <p:ext uri="{BB962C8B-B14F-4D97-AF65-F5344CB8AC3E}">
        <p14:creationId xmlns:p14="http://schemas.microsoft.com/office/powerpoint/2010/main" val="7941502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7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" r="5486"/>
          <a:stretch>
            <a:fillRect/>
          </a:stretch>
        </p:blipFill>
        <p:spPr>
          <a:xfrm>
            <a:off x="381000" y="127000"/>
            <a:ext cx="8153400" cy="6705600"/>
          </a:xfrm>
        </p:spPr>
      </p:pic>
    </p:spTree>
    <p:extLst>
      <p:ext uri="{BB962C8B-B14F-4D97-AF65-F5344CB8AC3E}">
        <p14:creationId xmlns:p14="http://schemas.microsoft.com/office/powerpoint/2010/main" val="63650233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8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r="2851"/>
          <a:stretch>
            <a:fillRect/>
          </a:stretch>
        </p:blipFill>
        <p:spPr>
          <a:xfrm>
            <a:off x="152400" y="228600"/>
            <a:ext cx="8458200" cy="6400800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9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" r="858"/>
          <a:stretch/>
        </p:blipFill>
        <p:spPr>
          <a:xfrm>
            <a:off x="762000" y="228600"/>
            <a:ext cx="7543800" cy="6248400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10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" t="1" b="-274"/>
          <a:stretch/>
        </p:blipFill>
        <p:spPr>
          <a:xfrm>
            <a:off x="304800" y="228599"/>
            <a:ext cx="8297333" cy="6206067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11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r="2851"/>
          <a:stretch>
            <a:fillRect/>
          </a:stretch>
        </p:blipFill>
        <p:spPr>
          <a:xfrm>
            <a:off x="457200" y="228600"/>
            <a:ext cx="8153400" cy="6400800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12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r="2851"/>
          <a:stretch>
            <a:fillRect/>
          </a:stretch>
        </p:blipFill>
        <p:spPr>
          <a:xfrm>
            <a:off x="381000" y="228600"/>
            <a:ext cx="8229600" cy="6324600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13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r="2851"/>
          <a:stretch>
            <a:fillRect/>
          </a:stretch>
        </p:blipFill>
        <p:spPr>
          <a:xfrm>
            <a:off x="304800" y="228600"/>
            <a:ext cx="8255000" cy="6400800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14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b="263"/>
          <a:stretch/>
        </p:blipFill>
        <p:spPr>
          <a:xfrm>
            <a:off x="533400" y="304800"/>
            <a:ext cx="8001000" cy="6172200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15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8" b="281"/>
          <a:stretch/>
        </p:blipFill>
        <p:spPr>
          <a:xfrm>
            <a:off x="457200" y="304800"/>
            <a:ext cx="8144933" cy="6002867"/>
          </a:xfrm>
        </p:spPr>
      </p:pic>
    </p:spTree>
    <p:extLst>
      <p:ext uri="{BB962C8B-B14F-4D97-AF65-F5344CB8AC3E}">
        <p14:creationId xmlns:p14="http://schemas.microsoft.com/office/powerpoint/2010/main" val="40624021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0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ntemporary Photo Alb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 Photo Album.potx</Template>
  <TotalTime>0</TotalTime>
  <Words>5</Words>
  <Application>Microsoft Macintosh PowerPoint</Application>
  <PresentationFormat>On-screen Show (4:3)</PresentationFormat>
  <Paragraphs>5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Contemporary Photo Album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2010-02-01T21:31:06Z</dcterms:created>
  <dcterms:modified xsi:type="dcterms:W3CDTF">2014-11-17T08:01:06Z</dcterms:modified>
</cp:coreProperties>
</file>